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296" r:id="rId3"/>
    <p:sldId id="292" r:id="rId4"/>
    <p:sldId id="293" r:id="rId5"/>
    <p:sldId id="294" r:id="rId6"/>
    <p:sldId id="295" r:id="rId7"/>
    <p:sldId id="302" r:id="rId8"/>
    <p:sldId id="301" r:id="rId9"/>
    <p:sldId id="303" r:id="rId10"/>
    <p:sldId id="304" r:id="rId11"/>
    <p:sldId id="305" r:id="rId12"/>
    <p:sldId id="306" r:id="rId13"/>
    <p:sldId id="297" r:id="rId14"/>
    <p:sldId id="28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527" autoAdjust="0"/>
  </p:normalViewPr>
  <p:slideViewPr>
    <p:cSldViewPr snapToGrid="0">
      <p:cViewPr varScale="1">
        <p:scale>
          <a:sx n="64" d="100"/>
          <a:sy n="64" d="100"/>
        </p:scale>
        <p:origin x="6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20-06-18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7" y="1007253"/>
            <a:ext cx="4605853" cy="34789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05" y="2674467"/>
            <a:ext cx="4898295" cy="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178</Words>
  <Application>Microsoft Office PowerPoint</Application>
  <PresentationFormat>Breedbeeld</PresentationFormat>
  <Paragraphs>74</Paragraphs>
  <Slides>17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Mattijs Step</cp:lastModifiedBy>
  <cp:revision>109</cp:revision>
  <dcterms:created xsi:type="dcterms:W3CDTF">2018-05-05T12:29:07Z</dcterms:created>
  <dcterms:modified xsi:type="dcterms:W3CDTF">2018-06-20T08:18:39Z</dcterms:modified>
</cp:coreProperties>
</file>